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WPS_1752411316</cp:lastModifiedBy>
  <cp:revision>3</cp:revision>
  <dcterms:created xsi:type="dcterms:W3CDTF">2025-07-23T00:59:00Z</dcterms:created>
  <dcterms:modified xsi:type="dcterms:W3CDTF">2025-10-23T03:18:42Z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02DDC34855DC477CB5A383E72BEAB368_11</vt:lpwstr>
  </property>
  <property fmtid="{D5CDD505-2E9C-101B-9397-08002B2CF9AE}" pid="3" name="KSOProductBuildVer">
    <vt:lpwstr>2057-12.2.0.23149</vt:lpwstr>
  </property>
</Properties>
</file>