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1" r:id="rId3"/>
    <p:sldId id="262" r:id="rId4"/>
    <p:sldId id="263" r:id="rId5"/>
    <p:sldId id="264" r:id="rId6"/>
    <p:sldId id="265" r:id="rId7"/>
    <p:sldId id="266" r:id="rId8"/>
  </p:sldIdLst>
  <p:sldSz cx="18288000" cy="10287000"/>
  <p:notesSz cx="6858000" cy="9144000"/>
  <p:embeddedFontLst>
    <p:embeddedFont>
      <p:font typeface="Calibri" panose="020F050202020403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Telegraf</vt:lpstr>
      <vt:lpstr>Dream Orphans</vt:lpstr>
      <vt:lpstr>Telegraf Bold</vt:lpstr>
      <vt:lpstr>Roboto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Juan Agustin D. Coruña IV</dc:title>
  <dc:creator/>
  <cp:lastModifiedBy>WPS_1752411316</cp:lastModifiedBy>
  <cp:revision>3</cp:revision>
  <dcterms:created xsi:type="dcterms:W3CDTF">2006-08-16T00:00:00Z</dcterms:created>
  <dcterms:modified xsi:type="dcterms:W3CDTF">2025-09-22T06:50:32Z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2E0600D899F4474EBCA911710FF5E6B0_12</vt:lpwstr>
  </property>
  <property fmtid="{D5CDD505-2E9C-101B-9397-08002B2CF9AE}" pid="3" name="KSOProductBuildVer">
    <vt:lpwstr>2057-12.2.0.22556</vt:lpwstr>
  </property>
</Properties>
</file>